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0" r:id="rId3"/>
    <p:sldId id="262" r:id="rId4"/>
    <p:sldId id="263" r:id="rId5"/>
    <p:sldId id="261" r:id="rId6"/>
    <p:sldId id="266" r:id="rId7"/>
    <p:sldId id="269" r:id="rId8"/>
    <p:sldId id="265" r:id="rId9"/>
    <p:sldId id="268"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6" d="100"/>
          <a:sy n="66" d="100"/>
        </p:scale>
        <p:origin x="-636"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69D633A-A9B6-4F72-A74A-437AD743F60F}" type="datetimeFigureOut">
              <a:rPr lang="en-US" smtClean="0"/>
              <a:pPr/>
              <a:t>12/4/2009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10597DD-8E06-4ECD-AB0A-BFD99C38B59F}"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69D633A-A9B6-4F72-A74A-437AD743F60F}" type="datetimeFigureOut">
              <a:rPr lang="en-US" smtClean="0"/>
              <a:pPr/>
              <a:t>12/4/2009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10597DD-8E06-4ECD-AB0A-BFD99C38B59F}"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69D633A-A9B6-4F72-A74A-437AD743F60F}" type="datetimeFigureOut">
              <a:rPr lang="en-US" smtClean="0"/>
              <a:pPr/>
              <a:t>12/4/2009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10597DD-8E06-4ECD-AB0A-BFD99C38B59F}"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69D633A-A9B6-4F72-A74A-437AD743F60F}" type="datetimeFigureOut">
              <a:rPr lang="en-US" smtClean="0"/>
              <a:pPr/>
              <a:t>12/4/2009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10597DD-8E06-4ECD-AB0A-BFD99C38B59F}"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9D633A-A9B6-4F72-A74A-437AD743F60F}" type="datetimeFigureOut">
              <a:rPr lang="en-US" smtClean="0"/>
              <a:pPr/>
              <a:t>12/4/2009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10597DD-8E06-4ECD-AB0A-BFD99C38B59F}"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69D633A-A9B6-4F72-A74A-437AD743F60F}" type="datetimeFigureOut">
              <a:rPr lang="en-US" smtClean="0"/>
              <a:pPr/>
              <a:t>12/4/2009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10597DD-8E06-4ECD-AB0A-BFD99C38B59F}"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69D633A-A9B6-4F72-A74A-437AD743F60F}" type="datetimeFigureOut">
              <a:rPr lang="en-US" smtClean="0"/>
              <a:pPr/>
              <a:t>12/4/2009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10597DD-8E06-4ECD-AB0A-BFD99C38B59F}"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69D633A-A9B6-4F72-A74A-437AD743F60F}" type="datetimeFigureOut">
              <a:rPr lang="en-US" smtClean="0"/>
              <a:pPr/>
              <a:t>12/4/2009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10597DD-8E06-4ECD-AB0A-BFD99C38B59F}"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9D633A-A9B6-4F72-A74A-437AD743F60F}" type="datetimeFigureOut">
              <a:rPr lang="en-US" smtClean="0"/>
              <a:pPr/>
              <a:t>12/4/2009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10597DD-8E06-4ECD-AB0A-BFD99C38B59F}"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9D633A-A9B6-4F72-A74A-437AD743F60F}" type="datetimeFigureOut">
              <a:rPr lang="en-US" smtClean="0"/>
              <a:pPr/>
              <a:t>12/4/2009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10597DD-8E06-4ECD-AB0A-BFD99C38B59F}"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9D633A-A9B6-4F72-A74A-437AD743F60F}" type="datetimeFigureOut">
              <a:rPr lang="en-US" smtClean="0"/>
              <a:pPr/>
              <a:t>12/4/2009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10597DD-8E06-4ECD-AB0A-BFD99C38B59F}"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9D633A-A9B6-4F72-A74A-437AD743F60F}" type="datetimeFigureOut">
              <a:rPr lang="en-US" smtClean="0"/>
              <a:pPr/>
              <a:t>12/4/2009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10597DD-8E06-4ECD-AB0A-BFD99C38B59F}"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2" Type="http://schemas.openxmlformats.org/officeDocument/2006/relationships/hyperlink" Target="http://www.securitycamerasandmore.com/securitycamerasinformation.html"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www.trutv.com/video/most-shocking/no-child-left-behind.html?link=truTVshlk"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www.trutv.com/video/most-shocking/no-child-left-behind.html?link=truTVshlk"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www.youtube.com/watch?v=adHfECVdSBs"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www.npr.org/templates/story/story.php?storyId=4968501"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wkar.org/morningedition/story.php?storyid=1373"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are these things?  </a:t>
            </a:r>
            <a:r>
              <a:rPr lang="en-US" sz="2000" dirty="0" smtClean="0">
                <a:latin typeface="Times New Roman" pitchFamily="18" charset="0"/>
                <a:cs typeface="Times New Roman" pitchFamily="18" charset="0"/>
              </a:rPr>
              <a:t>(google.com)</a:t>
            </a:r>
            <a:endParaRPr lang="en-US" sz="2000" dirty="0">
              <a:latin typeface="Times New Roman" pitchFamily="18" charset="0"/>
              <a:cs typeface="Times New Roman" pitchFamily="18" charset="0"/>
            </a:endParaRPr>
          </a:p>
        </p:txBody>
      </p:sp>
      <p:pic>
        <p:nvPicPr>
          <p:cNvPr id="4" name="Content Placeholder 3" descr="1.jpg"/>
          <p:cNvPicPr>
            <a:picLocks noGrp="1" noChangeAspect="1"/>
          </p:cNvPicPr>
          <p:nvPr>
            <p:ph idx="1"/>
          </p:nvPr>
        </p:nvPicPr>
        <p:blipFill>
          <a:blip r:embed="rId2" cstate="print"/>
          <a:stretch>
            <a:fillRect/>
          </a:stretch>
        </p:blipFill>
        <p:spPr>
          <a:xfrm>
            <a:off x="838200" y="1447800"/>
            <a:ext cx="1828800" cy="1828800"/>
          </a:xfrm>
        </p:spPr>
      </p:pic>
      <p:pic>
        <p:nvPicPr>
          <p:cNvPr id="1026" name="Picture 2" descr="C:\Documents and Settings\Owner\My Documents\My Pictures\SurveillanceCameras\2.jpg"/>
          <p:cNvPicPr>
            <a:picLocks noChangeAspect="1" noChangeArrowheads="1"/>
          </p:cNvPicPr>
          <p:nvPr/>
        </p:nvPicPr>
        <p:blipFill>
          <a:blip r:embed="rId3" cstate="print"/>
          <a:srcRect/>
          <a:stretch>
            <a:fillRect/>
          </a:stretch>
        </p:blipFill>
        <p:spPr bwMode="auto">
          <a:xfrm>
            <a:off x="3048000" y="2743200"/>
            <a:ext cx="2560320" cy="2560320"/>
          </a:xfrm>
          <a:prstGeom prst="rect">
            <a:avLst/>
          </a:prstGeom>
          <a:noFill/>
        </p:spPr>
      </p:pic>
      <p:pic>
        <p:nvPicPr>
          <p:cNvPr id="1027" name="Picture 3" descr="C:\Documents and Settings\Owner\My Documents\My Pictures\SurveillanceCameras\3.jpg"/>
          <p:cNvPicPr>
            <a:picLocks noChangeAspect="1" noChangeArrowheads="1"/>
          </p:cNvPicPr>
          <p:nvPr/>
        </p:nvPicPr>
        <p:blipFill>
          <a:blip r:embed="rId4" cstate="print"/>
          <a:srcRect/>
          <a:stretch>
            <a:fillRect/>
          </a:stretch>
        </p:blipFill>
        <p:spPr bwMode="auto">
          <a:xfrm>
            <a:off x="5486400" y="1524000"/>
            <a:ext cx="2377440" cy="2377440"/>
          </a:xfrm>
          <a:prstGeom prst="rect">
            <a:avLst/>
          </a:prstGeom>
          <a:noFill/>
        </p:spPr>
      </p:pic>
      <p:pic>
        <p:nvPicPr>
          <p:cNvPr id="1028" name="Picture 4" descr="C:\Documents and Settings\Owner\My Documents\My Pictures\SurveillanceCameras\4.jpg"/>
          <p:cNvPicPr>
            <a:picLocks noChangeAspect="1" noChangeArrowheads="1"/>
          </p:cNvPicPr>
          <p:nvPr/>
        </p:nvPicPr>
        <p:blipFill>
          <a:blip r:embed="rId5" cstate="print"/>
          <a:srcRect/>
          <a:stretch>
            <a:fillRect/>
          </a:stretch>
        </p:blipFill>
        <p:spPr bwMode="auto">
          <a:xfrm>
            <a:off x="990600" y="4191000"/>
            <a:ext cx="2095500" cy="2095500"/>
          </a:xfrm>
          <a:prstGeom prst="rect">
            <a:avLst/>
          </a:prstGeom>
          <a:noFill/>
        </p:spPr>
      </p:pic>
      <p:pic>
        <p:nvPicPr>
          <p:cNvPr id="1030" name="Picture 6" descr="C:\Documents and Settings\Owner\My Documents\My Pictures\SurveillanceCameras\2004067119498080_0[1].jpg"/>
          <p:cNvPicPr>
            <a:picLocks noChangeAspect="1" noChangeArrowheads="1"/>
          </p:cNvPicPr>
          <p:nvPr/>
        </p:nvPicPr>
        <p:blipFill>
          <a:blip r:embed="rId6" cstate="print"/>
          <a:srcRect/>
          <a:stretch>
            <a:fillRect/>
          </a:stretch>
        </p:blipFill>
        <p:spPr bwMode="auto">
          <a:xfrm>
            <a:off x="6415088" y="4630738"/>
            <a:ext cx="1463040" cy="1463040"/>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Where are surveillance cameras used?</a:t>
            </a:r>
            <a:br>
              <a:rPr lang="en-US" dirty="0" smtClean="0"/>
            </a:br>
            <a:endParaRPr lang="en-US" sz="2200"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85000" lnSpcReduction="20000"/>
          </a:bodyPr>
          <a:lstStyle/>
          <a:p>
            <a:r>
              <a:rPr lang="en-US" dirty="0" smtClean="0"/>
              <a:t>Businesses</a:t>
            </a:r>
          </a:p>
          <a:p>
            <a:r>
              <a:rPr lang="en-US" dirty="0" smtClean="0"/>
              <a:t>Private homes</a:t>
            </a:r>
          </a:p>
          <a:p>
            <a:r>
              <a:rPr lang="en-US" dirty="0" smtClean="0"/>
              <a:t>Police cars</a:t>
            </a:r>
          </a:p>
          <a:p>
            <a:r>
              <a:rPr lang="en-US" dirty="0" smtClean="0"/>
              <a:t>Airports</a:t>
            </a:r>
          </a:p>
          <a:p>
            <a:r>
              <a:rPr lang="en-US" dirty="0" smtClean="0"/>
              <a:t>Casinos</a:t>
            </a:r>
          </a:p>
          <a:p>
            <a:r>
              <a:rPr lang="en-US" dirty="0" smtClean="0"/>
              <a:t>Banks</a:t>
            </a:r>
          </a:p>
          <a:p>
            <a:r>
              <a:rPr lang="en-US" dirty="0" smtClean="0"/>
              <a:t>City streets</a:t>
            </a:r>
          </a:p>
          <a:p>
            <a:r>
              <a:rPr lang="en-US" dirty="0" smtClean="0"/>
              <a:t>Military facilities</a:t>
            </a:r>
          </a:p>
          <a:p>
            <a:pPr lvl="1"/>
            <a:r>
              <a:rPr lang="en-US" sz="1900" dirty="0" smtClean="0">
                <a:latin typeface="Times New Roman" pitchFamily="18" charset="0"/>
                <a:cs typeface="Times New Roman" pitchFamily="18" charset="0"/>
              </a:rPr>
              <a:t>(</a:t>
            </a:r>
            <a:r>
              <a:rPr lang="en-US" sz="1900" dirty="0" smtClean="0">
                <a:latin typeface="Times New Roman" pitchFamily="18" charset="0"/>
                <a:cs typeface="Times New Roman" pitchFamily="18" charset="0"/>
                <a:hlinkClick r:id="rId2"/>
              </a:rPr>
              <a:t>http://www.securitycamerasandmore.com/securitycamerasinformation.html</a:t>
            </a:r>
            <a:r>
              <a:rPr lang="en-US" sz="1900" dirty="0" smtClean="0">
                <a:latin typeface="Times New Roman" pitchFamily="18" charset="0"/>
                <a:cs typeface="Times New Roman" pitchFamily="18" charset="0"/>
              </a:rPr>
              <a:t>)</a:t>
            </a:r>
          </a:p>
          <a:p>
            <a:r>
              <a:rPr lang="en-US" dirty="0" smtClean="0">
                <a:cs typeface="Times New Roman" pitchFamily="18" charset="0"/>
              </a:rPr>
              <a:t>Convenience stores</a:t>
            </a:r>
          </a:p>
          <a:p>
            <a:r>
              <a:rPr lang="en-US" dirty="0" smtClean="0">
                <a:cs typeface="Times New Roman" pitchFamily="18" charset="0"/>
              </a:rPr>
              <a:t>On police uniforms</a:t>
            </a:r>
          </a:p>
          <a:p>
            <a:pPr lvl="1"/>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truTV convenience store clip</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Partner A: Face the front of the room.  As you view the truTV clip (without sound), describe what is happening in as much detail as possible to your partner.  Include what the man forgets at the end of the video.</a:t>
            </a:r>
          </a:p>
          <a:p>
            <a:r>
              <a:rPr lang="en-US" dirty="0" smtClean="0"/>
              <a:t>Partner B: Face your partner so that you cannot see the video, and take notes on the description your partner is giving to you.</a:t>
            </a:r>
            <a:endParaRPr lang="en-US" dirty="0" smtClean="0">
              <a:hlinkClick r:id="rId2"/>
            </a:endParaRPr>
          </a:p>
          <a:p>
            <a:r>
              <a:rPr lang="en-US" dirty="0" smtClean="0">
                <a:hlinkClick r:id="rId2"/>
              </a:rPr>
              <a:t>truTV Clip</a:t>
            </a:r>
            <a:endParaRPr lang="en-US" dirty="0" smtClean="0"/>
          </a:p>
          <a:p>
            <a:r>
              <a:rPr lang="en-US" dirty="0" smtClean="0"/>
              <a:t>Quick class discussion of what you saw</a:t>
            </a:r>
            <a:endParaRPr lang="en-US" dirty="0"/>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truTV convenience store clip</a:t>
            </a:r>
            <a:endParaRPr lang="en-US" dirty="0"/>
          </a:p>
        </p:txBody>
      </p:sp>
      <p:sp>
        <p:nvSpPr>
          <p:cNvPr id="3" name="Content Placeholder 2"/>
          <p:cNvSpPr>
            <a:spLocks noGrp="1"/>
          </p:cNvSpPr>
          <p:nvPr>
            <p:ph idx="1"/>
          </p:nvPr>
        </p:nvSpPr>
        <p:spPr/>
        <p:txBody>
          <a:bodyPr>
            <a:normAutofit lnSpcReduction="10000"/>
          </a:bodyPr>
          <a:lstStyle/>
          <a:p>
            <a:r>
              <a:rPr lang="en-US" dirty="0" smtClean="0"/>
              <a:t>Everyone received either a sentence with a blank or a word or phrase</a:t>
            </a:r>
          </a:p>
          <a:p>
            <a:r>
              <a:rPr lang="en-US" dirty="0" smtClean="0"/>
              <a:t>Find the person with the sentence or word or phrase that fits yours</a:t>
            </a:r>
          </a:p>
          <a:p>
            <a:r>
              <a:rPr lang="en-US" dirty="0" smtClean="0"/>
              <a:t>Work with your partner on the cloze activity</a:t>
            </a:r>
          </a:p>
          <a:p>
            <a:r>
              <a:rPr lang="en-US" dirty="0" smtClean="0"/>
              <a:t>Watch the video (with sound!) and check your work </a:t>
            </a:r>
            <a:r>
              <a:rPr lang="en-US" dirty="0" smtClean="0">
                <a:hlinkClick r:id="rId2"/>
              </a:rPr>
              <a:t>truTV Clip</a:t>
            </a:r>
            <a:endParaRPr lang="en-US" dirty="0" smtClean="0"/>
          </a:p>
          <a:p>
            <a:r>
              <a:rPr lang="en-US" dirty="0" smtClean="0"/>
              <a:t>Each pair will explain the meaning of their term and we’ll discuss as needed</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Be careful, you may be being watched!</a:t>
            </a:r>
            <a:endParaRPr lang="en-US" dirty="0"/>
          </a:p>
        </p:txBody>
      </p:sp>
      <p:sp>
        <p:nvSpPr>
          <p:cNvPr id="3" name="Content Placeholder 2"/>
          <p:cNvSpPr>
            <a:spLocks noGrp="1"/>
          </p:cNvSpPr>
          <p:nvPr>
            <p:ph idx="1"/>
          </p:nvPr>
        </p:nvSpPr>
        <p:spPr/>
        <p:txBody>
          <a:bodyPr/>
          <a:lstStyle/>
          <a:p>
            <a:r>
              <a:rPr lang="en-US" dirty="0" smtClean="0">
                <a:hlinkClick r:id="rId2"/>
              </a:rPr>
              <a:t>http://www.youtube.com/watch?v=adHfECVdSBs</a:t>
            </a:r>
            <a:endParaRPr lang="en-US" dirty="0" smtClean="0"/>
          </a:p>
          <a:p>
            <a:endParaRPr lang="en-US" dirty="0"/>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Public surveillance: security vs. privacy</a:t>
            </a:r>
            <a:endParaRPr lang="en-US" dirty="0"/>
          </a:p>
        </p:txBody>
      </p:sp>
      <p:sp>
        <p:nvSpPr>
          <p:cNvPr id="3" name="Content Placeholder 2"/>
          <p:cNvSpPr>
            <a:spLocks noGrp="1"/>
          </p:cNvSpPr>
          <p:nvPr>
            <p:ph idx="1"/>
          </p:nvPr>
        </p:nvSpPr>
        <p:spPr/>
        <p:txBody>
          <a:bodyPr>
            <a:normAutofit/>
          </a:bodyPr>
          <a:lstStyle/>
          <a:p>
            <a:r>
              <a:rPr lang="en-US" dirty="0" smtClean="0"/>
              <a:t>Vocabulary preview</a:t>
            </a:r>
          </a:p>
          <a:p>
            <a:pPr lvl="1"/>
            <a:r>
              <a:rPr lang="en-US" dirty="0" smtClean="0"/>
              <a:t>American Civil Liberties Union (ACLU)</a:t>
            </a:r>
          </a:p>
          <a:p>
            <a:pPr lvl="1"/>
            <a:r>
              <a:rPr lang="en-US" dirty="0" smtClean="0"/>
              <a:t>Cop on the beat</a:t>
            </a:r>
          </a:p>
          <a:p>
            <a:pPr lvl="1"/>
            <a:r>
              <a:rPr lang="en-US" dirty="0" smtClean="0"/>
              <a:t>Bang for our buck</a:t>
            </a:r>
          </a:p>
          <a:p>
            <a:pPr lvl="1"/>
            <a:r>
              <a:rPr lang="en-US" dirty="0" smtClean="0"/>
              <a:t>Hand-in-hand</a:t>
            </a:r>
          </a:p>
          <a:p>
            <a:pPr lvl="1"/>
            <a:r>
              <a:rPr lang="en-US" dirty="0" smtClean="0"/>
              <a:t>Big Brother, George Orwell</a:t>
            </a:r>
          </a:p>
          <a:p>
            <a:pPr lvl="1"/>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Public surveillance: security vs. privacy</a:t>
            </a:r>
            <a:endParaRPr lang="en-US" dirty="0"/>
          </a:p>
        </p:txBody>
      </p:sp>
      <p:sp>
        <p:nvSpPr>
          <p:cNvPr id="3" name="Content Placeholder 2"/>
          <p:cNvSpPr>
            <a:spLocks noGrp="1"/>
          </p:cNvSpPr>
          <p:nvPr>
            <p:ph idx="1"/>
          </p:nvPr>
        </p:nvSpPr>
        <p:spPr/>
        <p:txBody>
          <a:bodyPr>
            <a:normAutofit lnSpcReduction="10000"/>
          </a:bodyPr>
          <a:lstStyle/>
          <a:p>
            <a:r>
              <a:rPr lang="en-US" dirty="0" smtClean="0"/>
              <a:t>Listen and take notes on the pros and cons of surveillance cameras </a:t>
            </a:r>
            <a:r>
              <a:rPr lang="en-US" sz="2000" u="sng" dirty="0" smtClean="0">
                <a:hlinkClick r:id="rId2"/>
              </a:rPr>
              <a:t>http://www.npr.org/templates/story/story.php?storyId=4968501</a:t>
            </a:r>
            <a:endParaRPr lang="en-US" sz="2000" u="sng" dirty="0" smtClean="0"/>
          </a:p>
          <a:p>
            <a:r>
              <a:rPr lang="en-US" dirty="0" smtClean="0"/>
              <a:t>Read the transcript</a:t>
            </a:r>
          </a:p>
          <a:p>
            <a:pPr lvl="1"/>
            <a:r>
              <a:rPr lang="en-US" dirty="0" smtClean="0"/>
              <a:t>Take more notes, if you missed anything</a:t>
            </a:r>
          </a:p>
          <a:p>
            <a:pPr lvl="1"/>
            <a:r>
              <a:rPr lang="en-US" dirty="0" smtClean="0"/>
              <a:t>Underline any unknown words- we’ll discuss</a:t>
            </a:r>
          </a:p>
          <a:p>
            <a:r>
              <a:rPr lang="en-US" dirty="0" smtClean="0"/>
              <a:t>Get into groups of three or four and decide the top three pros and cons and circle them on your charts</a:t>
            </a:r>
          </a:p>
          <a:p>
            <a:endParaRPr lang="en-US" dirty="0" smtClean="0"/>
          </a:p>
          <a:p>
            <a:pPr lvl="1"/>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Police surveillance cameras met with mixed reviews</a:t>
            </a:r>
            <a:endParaRPr lang="en-US" dirty="0"/>
          </a:p>
        </p:txBody>
      </p:sp>
      <p:sp>
        <p:nvSpPr>
          <p:cNvPr id="3" name="Content Placeholder 2"/>
          <p:cNvSpPr>
            <a:spLocks noGrp="1"/>
          </p:cNvSpPr>
          <p:nvPr>
            <p:ph idx="1"/>
          </p:nvPr>
        </p:nvSpPr>
        <p:spPr/>
        <p:txBody>
          <a:bodyPr>
            <a:normAutofit fontScale="92500"/>
          </a:bodyPr>
          <a:lstStyle/>
          <a:p>
            <a:r>
              <a:rPr lang="en-US" dirty="0" smtClean="0"/>
              <a:t>WKAR is MSU’s public radio and TV station</a:t>
            </a:r>
          </a:p>
          <a:p>
            <a:r>
              <a:rPr lang="en-US" dirty="0" smtClean="0"/>
              <a:t>Prelistening vocabulary- write a short definition for each underlined word, in your own words</a:t>
            </a:r>
          </a:p>
          <a:p>
            <a:r>
              <a:rPr lang="en-US" dirty="0" smtClean="0"/>
              <a:t>We’ll discuss the meanings as a class</a:t>
            </a:r>
            <a:endParaRPr lang="en-US" dirty="0" smtClean="0"/>
          </a:p>
          <a:p>
            <a:r>
              <a:rPr lang="en-US" dirty="0" smtClean="0"/>
              <a:t>Listen for details about the titles of the four people interviewed and surveillance camera facts</a:t>
            </a:r>
          </a:p>
          <a:p>
            <a:r>
              <a:rPr lang="en-US" dirty="0" smtClean="0"/>
              <a:t>We’ll review the correct answers</a:t>
            </a:r>
          </a:p>
          <a:p>
            <a:r>
              <a:rPr lang="en-US" sz="2000" u="sng" dirty="0" smtClean="0">
                <a:hlinkClick r:id="rId2"/>
              </a:rPr>
              <a:t>http://wkar.org/morningedition/story.php?storyid=1373</a:t>
            </a:r>
            <a:endParaRPr lang="en-US" sz="2000" dirty="0" smtClean="0"/>
          </a:p>
          <a:p>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Debate</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Get into groups of four, and as a group, add to your charts two more arguments from the WKAR report or ideas of your own for each side of the issue</a:t>
            </a:r>
          </a:p>
          <a:p>
            <a:r>
              <a:rPr lang="en-US" dirty="0" smtClean="0"/>
              <a:t>When you’re done you’ll be assigned to a position on the topic and have </a:t>
            </a:r>
            <a:r>
              <a:rPr lang="en-US" dirty="0" smtClean="0"/>
              <a:t>five </a:t>
            </a:r>
            <a:r>
              <a:rPr lang="en-US" dirty="0" smtClean="0"/>
              <a:t>minutes to prepare to debate, including what each member will focus on and your speaking order</a:t>
            </a:r>
          </a:p>
          <a:p>
            <a:r>
              <a:rPr lang="en-US" dirty="0" smtClean="0"/>
              <a:t>Each group member will talk for </a:t>
            </a:r>
            <a:r>
              <a:rPr lang="en-US" dirty="0" smtClean="0"/>
              <a:t>60 seconds </a:t>
            </a:r>
            <a:r>
              <a:rPr lang="en-US" dirty="0" smtClean="0"/>
              <a:t>before the other side has its turn for rebuttal</a:t>
            </a:r>
          </a:p>
          <a:p>
            <a:r>
              <a:rPr lang="en-US" dirty="0" smtClean="0"/>
              <a:t>The last person in each group will summarize their side in 90-120 seconds</a:t>
            </a:r>
          </a:p>
          <a:p>
            <a:r>
              <a:rPr lang="en-US" dirty="0" smtClean="0"/>
              <a:t>While you’re watching the other teams debate write down any ideas not already in your chart, and put an X in the narrow columns of your chart next to any ideas there that the other teams mention</a:t>
            </a:r>
          </a:p>
          <a:p>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1127</TotalTime>
  <Words>483</Words>
  <Application>Microsoft Office PowerPoint</Application>
  <PresentationFormat>On-screen Show (4:3)</PresentationFormat>
  <Paragraphs>52</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What are these things?  (google.com)</vt:lpstr>
      <vt:lpstr>Where are surveillance cameras used? </vt:lpstr>
      <vt:lpstr>truTV convenience store clip</vt:lpstr>
      <vt:lpstr>truTV convenience store clip</vt:lpstr>
      <vt:lpstr>Be careful, you may be being watched!</vt:lpstr>
      <vt:lpstr>Public surveillance: security vs. privacy</vt:lpstr>
      <vt:lpstr>Public surveillance: security vs. privacy</vt:lpstr>
      <vt:lpstr>Police surveillance cameras met with mixed reviews</vt:lpstr>
      <vt:lpstr>Debate</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Sheila</dc:creator>
  <cp:lastModifiedBy>Sheila</cp:lastModifiedBy>
  <cp:revision>90</cp:revision>
  <dcterms:created xsi:type="dcterms:W3CDTF">2009-12-01T19:47:20Z</dcterms:created>
  <dcterms:modified xsi:type="dcterms:W3CDTF">2009-12-04T23:08:41Z</dcterms:modified>
</cp:coreProperties>
</file>